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1549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2023-05-29T01:44:43Z</dcterms:modified>
  <cp:revision>16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